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122525" cy="21386800"/>
  <p:notesSz cx="6735763" cy="98694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000000"/>
          </p15:clr>
        </p15:guide>
        <p15:guide id="2" pos="4763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EzGbLxjHGYZ+/q2zsIClPTmbX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8" d="100"/>
          <a:sy n="28" d="100"/>
        </p:scale>
        <p:origin x="2022" y="18"/>
      </p:cViewPr>
      <p:guideLst>
        <p:guide orient="horz" pos="6736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22825" y="740200"/>
            <a:ext cx="4490700" cy="3701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3575" y="4688000"/>
            <a:ext cx="5388600" cy="4441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3575" y="4688000"/>
            <a:ext cx="5388600" cy="44412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739775"/>
            <a:ext cx="2617787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755650" y="857250"/>
            <a:ext cx="13611225" cy="356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755650" y="4989512"/>
            <a:ext cx="13611225" cy="14114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區段標題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193800" y="13742988"/>
            <a:ext cx="12855575" cy="424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1193800" y="9064625"/>
            <a:ext cx="12855575" cy="467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ctrTitle"/>
          </p:nvPr>
        </p:nvSpPr>
        <p:spPr>
          <a:xfrm>
            <a:off x="1133475" y="6643688"/>
            <a:ext cx="12855575" cy="4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1"/>
          </p:nvPr>
        </p:nvSpPr>
        <p:spPr>
          <a:xfrm>
            <a:off x="2268538" y="12118975"/>
            <a:ext cx="10585450" cy="546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ctr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/>
            </a:lvl1pPr>
            <a:lvl2pPr lvl="1" algn="ctr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/>
            </a:lvl2pPr>
            <a:lvl3pPr lvl="2" algn="ctr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Arial"/>
              <a:buNone/>
              <a:defRPr/>
            </a:lvl3pPr>
            <a:lvl4pPr lvl="3" algn="ctr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/>
            </a:lvl4pPr>
            <a:lvl5pPr lvl="4" algn="ctr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/>
            </a:lvl5pPr>
            <a:lvl6pPr lvl="5" algn="ctr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/>
            </a:lvl6pPr>
            <a:lvl7pPr lvl="6" algn="ctr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/>
            </a:lvl7pPr>
            <a:lvl8pPr lvl="7" algn="ctr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/>
            </a:lvl8pPr>
            <a:lvl9pPr lvl="8" algn="ctr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 rot="5400000">
            <a:off x="3542507" y="8279606"/>
            <a:ext cx="18246725" cy="3402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 rot="5400000">
            <a:off x="-3339306" y="4952206"/>
            <a:ext cx="18246725" cy="10056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55650" y="857250"/>
            <a:ext cx="13611225" cy="356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 rot="5400000">
            <a:off x="504031" y="5241130"/>
            <a:ext cx="14114462" cy="13611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963863" y="14970125"/>
            <a:ext cx="9074150" cy="176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2963863" y="1911350"/>
            <a:ext cx="9074150" cy="1283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2963863" y="16738600"/>
            <a:ext cx="9074150" cy="2509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755650" y="850900"/>
            <a:ext cx="4975225" cy="3624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5911850" y="850900"/>
            <a:ext cx="8455025" cy="1825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755650" y="4475163"/>
            <a:ext cx="4975225" cy="14628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755650" y="857250"/>
            <a:ext cx="13611225" cy="356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755650" y="857250"/>
            <a:ext cx="13611225" cy="356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755650" y="4787900"/>
            <a:ext cx="6681788" cy="19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2"/>
          </p:nvPr>
        </p:nvSpPr>
        <p:spPr>
          <a:xfrm>
            <a:off x="755650" y="6781800"/>
            <a:ext cx="6681788" cy="1232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3"/>
          </p:nvPr>
        </p:nvSpPr>
        <p:spPr>
          <a:xfrm>
            <a:off x="7681913" y="4787900"/>
            <a:ext cx="6684962" cy="19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4"/>
          </p:nvPr>
        </p:nvSpPr>
        <p:spPr>
          <a:xfrm>
            <a:off x="7681913" y="6781800"/>
            <a:ext cx="6684962" cy="1232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755650" y="857250"/>
            <a:ext cx="13611225" cy="356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755650" y="4989513"/>
            <a:ext cx="6729413" cy="14114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2"/>
          </p:nvPr>
        </p:nvSpPr>
        <p:spPr>
          <a:xfrm>
            <a:off x="7637463" y="4989513"/>
            <a:ext cx="6729412" cy="14114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755650" y="857250"/>
            <a:ext cx="13611225" cy="356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755650" y="4989512"/>
            <a:ext cx="13611225" cy="14114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457200" marR="0" lvl="0" indent="-692150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sz="7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–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77850" algn="l" rtl="0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Arial"/>
              <a:buChar char="•"/>
              <a:defRPr sz="5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755650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5167312" y="19475450"/>
            <a:ext cx="47879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0837862" y="19475450"/>
            <a:ext cx="3529012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600" tIns="104300" rIns="208600" bIns="1043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-71437" y="1978331"/>
            <a:ext cx="15120937" cy="17430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72000" rIns="180000" bIns="72000" anchor="ctr" anchorCtr="0">
            <a:spAutoFit/>
          </a:bodyPr>
          <a:lstStyle/>
          <a:p>
            <a:pPr marL="1044575" lvl="0" indent="-1044575" algn="ctr">
              <a:buClr>
                <a:schemeClr val="dk1"/>
              </a:buClr>
              <a:buSzPts val="4800"/>
            </a:pPr>
            <a:r>
              <a:rPr lang="zh-TW" altLang="en-US" sz="8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電機</a:t>
            </a:r>
            <a:r>
              <a:rPr lang="zh-TW" altLang="en-US" sz="8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系</a:t>
            </a:r>
            <a:r>
              <a:rPr lang="zh-TW" altLang="en-US" sz="8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專題演講</a:t>
            </a:r>
            <a:endParaRPr sz="8000" b="1" i="0" u="none" strike="noStrike" cap="none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1" i="0" u="none" strike="noStrike" cap="none" dirty="0">
              <a:solidFill>
                <a:srgbClr val="0066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</a:pPr>
            <a:endParaRPr sz="6100" b="1" i="0" u="none" strike="noStrike" cap="none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  <a:sym typeface="Times New Roman"/>
            </a:endParaRPr>
          </a:p>
          <a:p>
            <a:pPr marL="1044575" marR="0" lvl="0" indent="-104457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</a:pPr>
            <a:endParaRPr sz="6100" b="1" i="0" u="none" strike="noStrike" cap="none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  <a:sym typeface="Times New Roman"/>
            </a:endParaRPr>
          </a:p>
          <a:p>
            <a:pPr marL="1044575" marR="0" lvl="0" indent="-104457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</a:pPr>
            <a:endParaRPr sz="6100" b="1" i="0" u="none" strike="noStrike" cap="none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  <a:sym typeface="Times New Roman"/>
            </a:endParaRPr>
          </a:p>
          <a:p>
            <a:pPr marL="1044575" marR="0" lvl="0" indent="-104457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</a:pPr>
            <a:endParaRPr sz="6100" b="1" i="0" u="none" strike="noStrike" cap="none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  <a:sym typeface="Times New Roman"/>
            </a:endParaRPr>
          </a:p>
          <a:p>
            <a:pPr marL="1044575" marR="0" lvl="0" indent="-104457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</a:pPr>
            <a:endParaRPr sz="6100" b="1" i="0" u="none" strike="noStrike" cap="none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roid Sans Mono"/>
              <a:sym typeface="Droid Sans Mono"/>
            </a:endParaRPr>
          </a:p>
          <a:p>
            <a:pPr marL="1044575" marR="0" lvl="0" indent="-104457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</a:pPr>
            <a:endParaRPr sz="6100" b="1" i="0" u="none" strike="noStrike" cap="none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roid Sans Mono"/>
              <a:sym typeface="Droid Sans Mono"/>
            </a:endParaRPr>
          </a:p>
          <a:p>
            <a:pPr marL="1044575" marR="0" lvl="0" indent="-104457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endParaRPr sz="2600" b="1" i="0" u="none" strike="noStrike" cap="none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roid Sans Mono"/>
              <a:sym typeface="Droid Sans Mono"/>
            </a:endParaRPr>
          </a:p>
          <a:p>
            <a:pPr marL="1044575" marR="0" lvl="0" indent="-104457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Arial"/>
            </a:endParaRPr>
          </a:p>
          <a:p>
            <a:pPr marL="1044575" marR="0" lvl="0" indent="-1044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100"/>
              <a:buFont typeface="Microsoft JhengHei"/>
              <a:buNone/>
            </a:pPr>
            <a:r>
              <a:rPr lang="en-US" sz="4100" b="1" i="0" u="none" strike="noStrike" cap="none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                                                                           </a:t>
            </a:r>
            <a:endParaRPr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2200275" y="3694725"/>
            <a:ext cx="13825537" cy="14225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079500" marR="0" lvl="0" indent="-107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6600"/>
              <a:buFont typeface="Microsoft JhengHei"/>
              <a:buNone/>
            </a:pPr>
            <a:endParaRPr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0" indent="-6858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  <a:buFont typeface="Wingdings" panose="05000000000000000000" pitchFamily="2" charset="2"/>
              <a:buChar char="Ø"/>
            </a:pPr>
            <a:r>
              <a:rPr lang="zh-TW" altLang="en-US" sz="5400" b="1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演講</a:t>
            </a:r>
            <a:r>
              <a:rPr lang="zh-TW" altLang="en-US" sz="5400" b="1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題目</a:t>
            </a:r>
            <a:r>
              <a:rPr lang="en-US" sz="5400" b="1" i="0" strike="noStrike" cap="none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：</a:t>
            </a:r>
            <a:r>
              <a:rPr lang="en-US" altLang="zh-TW" sz="5400" b="1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IC</a:t>
            </a:r>
            <a:r>
              <a:rPr lang="zh-TW" altLang="en-US" sz="5400" b="1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設計的</a:t>
            </a:r>
            <a:r>
              <a:rPr lang="zh-TW" altLang="en-US" sz="5400" b="1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魔力</a:t>
            </a:r>
            <a:r>
              <a:rPr lang="en-US" altLang="zh-TW" sz="5400" b="1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–</a:t>
            </a:r>
          </a:p>
          <a:p>
            <a:pPr lvl="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</a:pPr>
            <a:r>
              <a:rPr lang="zh-TW" altLang="en-US" sz="5400" b="1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 </a:t>
            </a:r>
            <a:r>
              <a:rPr lang="zh-TW" altLang="en-US" sz="5400" b="1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                       類比</a:t>
            </a:r>
            <a:r>
              <a:rPr lang="zh-TW" altLang="en-US" sz="5400" b="1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世界的隱形</a:t>
            </a:r>
            <a:r>
              <a:rPr lang="zh-TW" altLang="en-US" sz="5400" b="1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冠軍</a:t>
            </a:r>
            <a:endParaRPr lang="en-US" altLang="zh-TW" sz="5400" b="1" dirty="0" smtClean="0">
              <a:solidFill>
                <a:srgbClr val="08481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  <a:sym typeface="Times New Roman"/>
            </a:endParaRPr>
          </a:p>
          <a:p>
            <a:pPr marL="1079500" lvl="0" indent="-10795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</a:pPr>
            <a:endParaRPr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0" indent="-6858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  <a:buFont typeface="Wingdings" panose="05000000000000000000" pitchFamily="2" charset="2"/>
              <a:buChar char="Ø"/>
            </a:pPr>
            <a:r>
              <a:rPr lang="en-US" sz="5400" b="1" i="0" strike="noStrike" cap="none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時 </a:t>
            </a:r>
            <a:r>
              <a:rPr lang="en-US" sz="5400" b="1" i="0" strike="noStrike" cap="none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間</a:t>
            </a:r>
            <a:r>
              <a:rPr lang="en-US" sz="5400" b="1" i="0" strike="noStrike" cap="none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：</a:t>
            </a:r>
            <a:r>
              <a:rPr lang="en-US" altLang="zh-TW" sz="5400" b="1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12/22</a:t>
            </a:r>
            <a:r>
              <a:rPr lang="en-US" altLang="zh-TW" sz="5400" b="1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(</a:t>
            </a:r>
            <a:r>
              <a:rPr lang="zh-TW" altLang="en-US" sz="5400" b="1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三</a:t>
            </a:r>
            <a:r>
              <a:rPr lang="en-US" altLang="zh-TW" sz="5400" b="1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) </a:t>
            </a:r>
            <a:r>
              <a:rPr lang="en-US" altLang="zh-TW" sz="5400" b="1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10:00-12:00</a:t>
            </a:r>
          </a:p>
          <a:p>
            <a:pPr marL="1079500" lvl="0" indent="-10795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</a:pPr>
            <a:endParaRPr lang="en-US" altLang="zh-TW" sz="2400" b="1" dirty="0" smtClean="0">
              <a:solidFill>
                <a:srgbClr val="08481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  <a:sym typeface="Times New Roman"/>
            </a:endParaRPr>
          </a:p>
          <a:p>
            <a:pPr marL="685800" lvl="0" indent="-6858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  <a:buFont typeface="Wingdings" panose="05000000000000000000" pitchFamily="2" charset="2"/>
              <a:buChar char="Ø"/>
            </a:pPr>
            <a:r>
              <a:rPr lang="en-US" sz="5400" b="1" i="0" strike="noStrike" cap="none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地 </a:t>
            </a:r>
            <a:r>
              <a:rPr lang="en-US" sz="5400" b="1" i="0" strike="noStrike" cap="none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點</a:t>
            </a:r>
            <a:r>
              <a:rPr lang="en-US" sz="5400" b="1" i="0" strike="noStrike" cap="none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：</a:t>
            </a:r>
            <a:r>
              <a:rPr lang="zh-TW" altLang="en-US" sz="5400" b="1" i="0" strike="noStrike" cap="none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電機系 </a:t>
            </a:r>
            <a:r>
              <a:rPr lang="en-US" sz="5400" b="1" i="0" strike="noStrike" cap="none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EL126 </a:t>
            </a:r>
            <a:r>
              <a:rPr lang="en-US" sz="5400" b="1" i="0" strike="noStrike" cap="none" dirty="0" err="1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演講廳</a:t>
            </a:r>
            <a:r>
              <a:rPr lang="en-US" sz="5400" b="1" i="0" strike="noStrike" cap="none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　　</a:t>
            </a:r>
            <a:endParaRPr lang="en-US" sz="5400" b="1" i="0" strike="noStrike" cap="none" dirty="0" smtClean="0">
              <a:solidFill>
                <a:srgbClr val="08481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  <a:sym typeface="Times New Roman"/>
            </a:endParaRPr>
          </a:p>
          <a:p>
            <a:pPr marL="1079500" lvl="0" indent="-10795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</a:pPr>
            <a:endParaRPr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lvl="0" indent="-6858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  <a:buFont typeface="Wingdings" panose="05000000000000000000" pitchFamily="2" charset="2"/>
              <a:buChar char="Ø"/>
            </a:pPr>
            <a:r>
              <a:rPr lang="zh-TW" altLang="en-US" sz="5400" b="1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主講者：立</a:t>
            </a:r>
            <a:r>
              <a:rPr lang="zh-TW" altLang="en-US" sz="5400" b="1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錡公司</a:t>
            </a:r>
            <a:r>
              <a:rPr lang="en-US" altLang="zh-TW" sz="5400" b="1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(</a:t>
            </a:r>
            <a:r>
              <a:rPr lang="zh-TW" altLang="en-US" sz="5400" b="1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聯發科子公司</a:t>
            </a:r>
            <a:r>
              <a:rPr lang="en-US" altLang="zh-TW" sz="5400" b="1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)</a:t>
            </a:r>
          </a:p>
          <a:p>
            <a:pPr marL="1079500" lvl="0" indent="-10795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</a:pPr>
            <a:r>
              <a:rPr lang="zh-TW" altLang="en-US" sz="5400" b="1" dirty="0" smtClean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                    數位電路</a:t>
            </a:r>
            <a:r>
              <a:rPr lang="zh-TW" altLang="en-US" sz="5400" b="1" dirty="0">
                <a:solidFill>
                  <a:srgbClr val="08481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與軟體開發處  </a:t>
            </a:r>
            <a:endParaRPr lang="en-US" altLang="zh-TW" sz="5400" b="1" dirty="0" smtClean="0">
              <a:solidFill>
                <a:srgbClr val="08481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  <a:sym typeface="Times New Roman"/>
            </a:endParaRPr>
          </a:p>
          <a:p>
            <a:pPr marL="1079500" lvl="0" indent="-10795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</a:pPr>
            <a:r>
              <a:rPr lang="zh-TW" altLang="en-US" sz="5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  <a:sym typeface="Times New Roman"/>
              </a:rPr>
              <a:t>                            吳聰男 處長</a:t>
            </a:r>
            <a:endParaRPr lang="en-US" altLang="zh-TW" sz="5400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  <a:sym typeface="Times New Roman"/>
            </a:endParaRPr>
          </a:p>
          <a:p>
            <a:pPr marL="1079500" lvl="0" indent="-10795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</a:pPr>
            <a:endParaRPr lang="en-US" altLang="zh-TW" sz="5400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  <a:sym typeface="Times New Roman"/>
            </a:endParaRPr>
          </a:p>
          <a:p>
            <a:pPr marL="1079500" lvl="0" indent="-10795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</a:pPr>
            <a:endParaRPr lang="en-US" altLang="zh-TW" sz="5400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  <a:sym typeface="Times New Roman"/>
            </a:endParaRPr>
          </a:p>
          <a:p>
            <a:pPr marL="1079500" lvl="0" indent="-1079500">
              <a:lnSpc>
                <a:spcPct val="120000"/>
              </a:lnSpc>
              <a:spcBef>
                <a:spcPts val="1200"/>
              </a:spcBef>
              <a:buClr>
                <a:srgbClr val="084810"/>
              </a:buClr>
              <a:buSzPts val="6600"/>
            </a:pPr>
            <a:r>
              <a:rPr lang="zh-TW" altLang="en-US" sz="5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5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  <a:r>
              <a:rPr lang="zh-TW" altLang="en-US" sz="5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歡迎大家踴躍聆聽</a:t>
            </a:r>
            <a:r>
              <a:rPr lang="en-US" altLang="zh-TW" sz="5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  <a:endParaRPr sz="5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st">
  <a:themeElements>
    <a:clrScheme name="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33</Words>
  <Application>Microsoft Office PowerPoint</Application>
  <PresentationFormat>自訂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Droid Sans Mono</vt:lpstr>
      <vt:lpstr>Microsoft JhengHei</vt:lpstr>
      <vt:lpstr>Microsoft JhengHei</vt:lpstr>
      <vt:lpstr>DFKai-SB</vt:lpstr>
      <vt:lpstr>Arial</vt:lpstr>
      <vt:lpstr>Times New Roman</vt:lpstr>
      <vt:lpstr>Wingdings</vt:lpstr>
      <vt:lpstr>test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uee01_UEE01</dc:creator>
  <cp:lastModifiedBy>uee</cp:lastModifiedBy>
  <cp:revision>3</cp:revision>
  <dcterms:created xsi:type="dcterms:W3CDTF">2011-09-21T01:59:53Z</dcterms:created>
  <dcterms:modified xsi:type="dcterms:W3CDTF">2021-12-13T03:22:22Z</dcterms:modified>
</cp:coreProperties>
</file>