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15122525"/>
  <p:notesSz cx="9144000" cy="6858000"/>
  <p:defaultTextStyle>
    <a:defPPr>
      <a:defRPr lang="zh-TW"/>
    </a:defPPr>
    <a:lvl1pPr marL="0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301" y="67"/>
      </p:cViewPr>
      <p:guideLst>
        <p:guide orient="horz" pos="4763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4697786"/>
            <a:ext cx="18178780" cy="324154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8569431"/>
            <a:ext cx="1497076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4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505430" y="605604"/>
            <a:ext cx="4812030" cy="1290315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9340" y="605604"/>
            <a:ext cx="14079643" cy="1290315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0" y="9717624"/>
            <a:ext cx="18178780" cy="3003501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0" y="6409573"/>
            <a:ext cx="18178780" cy="3308051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10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20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93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40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5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86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171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481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9340" y="3528591"/>
            <a:ext cx="9445837" cy="998016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71623" y="3528591"/>
            <a:ext cx="9445837" cy="9980167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3385067"/>
            <a:ext cx="9449551" cy="1410734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0" y="4795801"/>
            <a:ext cx="9449551" cy="8712956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198" y="3385067"/>
            <a:ext cx="9453263" cy="1410734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198" y="4795801"/>
            <a:ext cx="9453263" cy="8712956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602100"/>
            <a:ext cx="7036110" cy="2562428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602102"/>
            <a:ext cx="11955815" cy="12906656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3164530"/>
            <a:ext cx="7036110" cy="10344228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10585767"/>
            <a:ext cx="12832080" cy="124971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1351226"/>
            <a:ext cx="12832080" cy="9073515"/>
          </a:xfrm>
        </p:spPr>
        <p:txBody>
          <a:bodyPr/>
          <a:lstStyle>
            <a:lvl1pPr marL="0" indent="0">
              <a:buNone/>
              <a:defRPr sz="7300"/>
            </a:lvl1pPr>
            <a:lvl2pPr marL="1043102" indent="0">
              <a:buNone/>
              <a:defRPr sz="6400"/>
            </a:lvl2pPr>
            <a:lvl3pPr marL="2086204" indent="0">
              <a:buNone/>
              <a:defRPr sz="5500"/>
            </a:lvl3pPr>
            <a:lvl4pPr marL="3129305" indent="0">
              <a:buNone/>
              <a:defRPr sz="4600"/>
            </a:lvl4pPr>
            <a:lvl5pPr marL="4172407" indent="0">
              <a:buNone/>
              <a:defRPr sz="4600"/>
            </a:lvl5pPr>
            <a:lvl6pPr marL="5215509" indent="0">
              <a:buNone/>
              <a:defRPr sz="4600"/>
            </a:lvl6pPr>
            <a:lvl7pPr marL="6258611" indent="0">
              <a:buNone/>
              <a:defRPr sz="4600"/>
            </a:lvl7pPr>
            <a:lvl8pPr marL="7301713" indent="0">
              <a:buNone/>
              <a:defRPr sz="4600"/>
            </a:lvl8pPr>
            <a:lvl9pPr marL="8344814" indent="0">
              <a:buNone/>
              <a:defRPr sz="4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11835477"/>
            <a:ext cx="12832080" cy="1774795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605602"/>
            <a:ext cx="19248120" cy="2520421"/>
          </a:xfrm>
          <a:prstGeom prst="rect">
            <a:avLst/>
          </a:prstGeom>
        </p:spPr>
        <p:txBody>
          <a:bodyPr vert="horz" lIns="208620" tIns="104310" rIns="208620" bIns="10431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3528591"/>
            <a:ext cx="19248120" cy="9980167"/>
          </a:xfrm>
          <a:prstGeom prst="rect">
            <a:avLst/>
          </a:prstGeom>
        </p:spPr>
        <p:txBody>
          <a:bodyPr vert="horz" lIns="208620" tIns="104310" rIns="208620" bIns="10431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14016342"/>
            <a:ext cx="4990253" cy="805134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2017/9/20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14016342"/>
            <a:ext cx="6772487" cy="805134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14016342"/>
            <a:ext cx="4990253" cy="805134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204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26" indent="-782326" algn="l" defTabSz="2086204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040" indent="-651939" algn="l" defTabSz="2086204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75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856" indent="-521551" algn="l" defTabSz="2086204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958" indent="-521551" algn="l" defTabSz="2086204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7060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162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264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36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未命名.png"/>
          <p:cNvPicPr>
            <a:picLocks noChangeAspect="1"/>
          </p:cNvPicPr>
          <p:nvPr/>
        </p:nvPicPr>
        <p:blipFill>
          <a:blip r:embed="rId2" cstate="print"/>
          <a:srcRect r="368"/>
          <a:stretch>
            <a:fillRect/>
          </a:stretch>
        </p:blipFill>
        <p:spPr>
          <a:xfrm>
            <a:off x="-35792" y="556226"/>
            <a:ext cx="21386800" cy="14061819"/>
          </a:xfrm>
          <a:prstGeom prst="rect">
            <a:avLst/>
          </a:prstGeom>
        </p:spPr>
      </p:pic>
      <p:sp>
        <p:nvSpPr>
          <p:cNvPr id="2" name="圓角矩形 1"/>
          <p:cNvSpPr/>
          <p:nvPr/>
        </p:nvSpPr>
        <p:spPr>
          <a:xfrm>
            <a:off x="396256" y="288454"/>
            <a:ext cx="4248472" cy="129614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GA133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座位表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自訂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UEELAI</dc:creator>
  <cp:lastModifiedBy>Vivienne Lai</cp:lastModifiedBy>
  <cp:revision>3</cp:revision>
  <dcterms:created xsi:type="dcterms:W3CDTF">2014-10-29T03:35:50Z</dcterms:created>
  <dcterms:modified xsi:type="dcterms:W3CDTF">2017-09-20T03:07:21Z</dcterms:modified>
</cp:coreProperties>
</file>