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386800" cy="15122525"/>
  <p:notesSz cx="9144000" cy="6858000"/>
  <p:defaultTextStyle>
    <a:defPPr>
      <a:defRPr lang="zh-TW"/>
    </a:defPPr>
    <a:lvl1pPr marL="0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043102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2086204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3129305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4172407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5215509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6258611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7301713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8344814" algn="l" defTabSz="20862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6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1301" y="67"/>
      </p:cViewPr>
      <p:guideLst>
        <p:guide orient="horz" pos="4763"/>
        <p:guide pos="67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604010" y="4697786"/>
            <a:ext cx="18178780" cy="3241541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08020" y="8569431"/>
            <a:ext cx="1497076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43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086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129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1724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215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2586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3017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3448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15505430" y="605604"/>
            <a:ext cx="4812030" cy="1290315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069340" y="605604"/>
            <a:ext cx="14079643" cy="12903154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89410" y="9717624"/>
            <a:ext cx="18178780" cy="3003501"/>
          </a:xfrm>
        </p:spPr>
        <p:txBody>
          <a:bodyPr anchor="t"/>
          <a:lstStyle>
            <a:lvl1pPr algn="l">
              <a:defRPr sz="91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689410" y="6409573"/>
            <a:ext cx="18178780" cy="3308051"/>
          </a:xfrm>
        </p:spPr>
        <p:txBody>
          <a:bodyPr anchor="b"/>
          <a:lstStyle>
            <a:lvl1pPr marL="0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1pPr>
            <a:lvl2pPr marL="1043102" indent="0">
              <a:buNone/>
              <a:defRPr sz="4100">
                <a:solidFill>
                  <a:schemeClr val="tx1">
                    <a:tint val="75000"/>
                  </a:schemeClr>
                </a:solidFill>
              </a:defRPr>
            </a:lvl2pPr>
            <a:lvl3pPr marL="2086204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3pPr>
            <a:lvl4pPr marL="3129305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417240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5215509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625861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730171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834481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069340" y="3528591"/>
            <a:ext cx="9445837" cy="9980167"/>
          </a:xfrm>
        </p:spPr>
        <p:txBody>
          <a:bodyPr/>
          <a:lstStyle>
            <a:lvl1pPr>
              <a:defRPr sz="6400"/>
            </a:lvl1pPr>
            <a:lvl2pPr>
              <a:defRPr sz="5500"/>
            </a:lvl2pPr>
            <a:lvl3pPr>
              <a:defRPr sz="4600"/>
            </a:lvl3pPr>
            <a:lvl4pPr>
              <a:defRPr sz="4100"/>
            </a:lvl4pPr>
            <a:lvl5pPr>
              <a:defRPr sz="4100"/>
            </a:lvl5pPr>
            <a:lvl6pPr>
              <a:defRPr sz="4100"/>
            </a:lvl6pPr>
            <a:lvl7pPr>
              <a:defRPr sz="4100"/>
            </a:lvl7pPr>
            <a:lvl8pPr>
              <a:defRPr sz="4100"/>
            </a:lvl8pPr>
            <a:lvl9pPr>
              <a:defRPr sz="41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0871623" y="3528591"/>
            <a:ext cx="9445837" cy="9980167"/>
          </a:xfrm>
        </p:spPr>
        <p:txBody>
          <a:bodyPr/>
          <a:lstStyle>
            <a:lvl1pPr>
              <a:defRPr sz="6400"/>
            </a:lvl1pPr>
            <a:lvl2pPr>
              <a:defRPr sz="5500"/>
            </a:lvl2pPr>
            <a:lvl3pPr>
              <a:defRPr sz="4600"/>
            </a:lvl3pPr>
            <a:lvl4pPr>
              <a:defRPr sz="4100"/>
            </a:lvl4pPr>
            <a:lvl5pPr>
              <a:defRPr sz="4100"/>
            </a:lvl5pPr>
            <a:lvl6pPr>
              <a:defRPr sz="4100"/>
            </a:lvl6pPr>
            <a:lvl7pPr>
              <a:defRPr sz="4100"/>
            </a:lvl7pPr>
            <a:lvl8pPr>
              <a:defRPr sz="4100"/>
            </a:lvl8pPr>
            <a:lvl9pPr>
              <a:defRPr sz="41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069340" y="3385067"/>
            <a:ext cx="9449551" cy="1410734"/>
          </a:xfrm>
        </p:spPr>
        <p:txBody>
          <a:bodyPr anchor="b"/>
          <a:lstStyle>
            <a:lvl1pPr marL="0" indent="0">
              <a:buNone/>
              <a:defRPr sz="5500" b="1"/>
            </a:lvl1pPr>
            <a:lvl2pPr marL="1043102" indent="0">
              <a:buNone/>
              <a:defRPr sz="4600" b="1"/>
            </a:lvl2pPr>
            <a:lvl3pPr marL="2086204" indent="0">
              <a:buNone/>
              <a:defRPr sz="4100" b="1"/>
            </a:lvl3pPr>
            <a:lvl4pPr marL="3129305" indent="0">
              <a:buNone/>
              <a:defRPr sz="3700" b="1"/>
            </a:lvl4pPr>
            <a:lvl5pPr marL="4172407" indent="0">
              <a:buNone/>
              <a:defRPr sz="3700" b="1"/>
            </a:lvl5pPr>
            <a:lvl6pPr marL="5215509" indent="0">
              <a:buNone/>
              <a:defRPr sz="3700" b="1"/>
            </a:lvl6pPr>
            <a:lvl7pPr marL="6258611" indent="0">
              <a:buNone/>
              <a:defRPr sz="3700" b="1"/>
            </a:lvl7pPr>
            <a:lvl8pPr marL="7301713" indent="0">
              <a:buNone/>
              <a:defRPr sz="3700" b="1"/>
            </a:lvl8pPr>
            <a:lvl9pPr marL="8344814" indent="0">
              <a:buNone/>
              <a:defRPr sz="37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069340" y="4795801"/>
            <a:ext cx="9449551" cy="8712956"/>
          </a:xfrm>
        </p:spPr>
        <p:txBody>
          <a:bodyPr/>
          <a:lstStyle>
            <a:lvl1pPr>
              <a:defRPr sz="5500"/>
            </a:lvl1pPr>
            <a:lvl2pPr>
              <a:defRPr sz="4600"/>
            </a:lvl2pPr>
            <a:lvl3pPr>
              <a:defRPr sz="4100"/>
            </a:lvl3pPr>
            <a:lvl4pPr>
              <a:defRPr sz="3700"/>
            </a:lvl4pPr>
            <a:lvl5pPr>
              <a:defRPr sz="3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0864198" y="3385067"/>
            <a:ext cx="9453263" cy="1410734"/>
          </a:xfrm>
        </p:spPr>
        <p:txBody>
          <a:bodyPr anchor="b"/>
          <a:lstStyle>
            <a:lvl1pPr marL="0" indent="0">
              <a:buNone/>
              <a:defRPr sz="5500" b="1"/>
            </a:lvl1pPr>
            <a:lvl2pPr marL="1043102" indent="0">
              <a:buNone/>
              <a:defRPr sz="4600" b="1"/>
            </a:lvl2pPr>
            <a:lvl3pPr marL="2086204" indent="0">
              <a:buNone/>
              <a:defRPr sz="4100" b="1"/>
            </a:lvl3pPr>
            <a:lvl4pPr marL="3129305" indent="0">
              <a:buNone/>
              <a:defRPr sz="3700" b="1"/>
            </a:lvl4pPr>
            <a:lvl5pPr marL="4172407" indent="0">
              <a:buNone/>
              <a:defRPr sz="3700" b="1"/>
            </a:lvl5pPr>
            <a:lvl6pPr marL="5215509" indent="0">
              <a:buNone/>
              <a:defRPr sz="3700" b="1"/>
            </a:lvl6pPr>
            <a:lvl7pPr marL="6258611" indent="0">
              <a:buNone/>
              <a:defRPr sz="3700" b="1"/>
            </a:lvl7pPr>
            <a:lvl8pPr marL="7301713" indent="0">
              <a:buNone/>
              <a:defRPr sz="3700" b="1"/>
            </a:lvl8pPr>
            <a:lvl9pPr marL="8344814" indent="0">
              <a:buNone/>
              <a:defRPr sz="37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0864198" y="4795801"/>
            <a:ext cx="9453263" cy="8712956"/>
          </a:xfrm>
        </p:spPr>
        <p:txBody>
          <a:bodyPr/>
          <a:lstStyle>
            <a:lvl1pPr>
              <a:defRPr sz="5500"/>
            </a:lvl1pPr>
            <a:lvl2pPr>
              <a:defRPr sz="4600"/>
            </a:lvl2pPr>
            <a:lvl3pPr>
              <a:defRPr sz="4100"/>
            </a:lvl3pPr>
            <a:lvl4pPr>
              <a:defRPr sz="3700"/>
            </a:lvl4pPr>
            <a:lvl5pPr>
              <a:defRPr sz="3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9341" y="602100"/>
            <a:ext cx="7036110" cy="2562428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61645" y="602102"/>
            <a:ext cx="11955815" cy="12906656"/>
          </a:xfrm>
        </p:spPr>
        <p:txBody>
          <a:bodyPr/>
          <a:lstStyle>
            <a:lvl1pPr>
              <a:defRPr sz="7300"/>
            </a:lvl1pPr>
            <a:lvl2pPr>
              <a:defRPr sz="6400"/>
            </a:lvl2pPr>
            <a:lvl3pPr>
              <a:defRPr sz="5500"/>
            </a:lvl3pPr>
            <a:lvl4pPr>
              <a:defRPr sz="4600"/>
            </a:lvl4pPr>
            <a:lvl5pPr>
              <a:defRPr sz="4600"/>
            </a:lvl5pPr>
            <a:lvl6pPr>
              <a:defRPr sz="4600"/>
            </a:lvl6pPr>
            <a:lvl7pPr>
              <a:defRPr sz="4600"/>
            </a:lvl7pPr>
            <a:lvl8pPr>
              <a:defRPr sz="4600"/>
            </a:lvl8pPr>
            <a:lvl9pPr>
              <a:defRPr sz="4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069341" y="3164530"/>
            <a:ext cx="7036110" cy="10344228"/>
          </a:xfrm>
        </p:spPr>
        <p:txBody>
          <a:bodyPr/>
          <a:lstStyle>
            <a:lvl1pPr marL="0" indent="0">
              <a:buNone/>
              <a:defRPr sz="3200"/>
            </a:lvl1pPr>
            <a:lvl2pPr marL="1043102" indent="0">
              <a:buNone/>
              <a:defRPr sz="2700"/>
            </a:lvl2pPr>
            <a:lvl3pPr marL="2086204" indent="0">
              <a:buNone/>
              <a:defRPr sz="2300"/>
            </a:lvl3pPr>
            <a:lvl4pPr marL="3129305" indent="0">
              <a:buNone/>
              <a:defRPr sz="2100"/>
            </a:lvl4pPr>
            <a:lvl5pPr marL="4172407" indent="0">
              <a:buNone/>
              <a:defRPr sz="2100"/>
            </a:lvl5pPr>
            <a:lvl6pPr marL="5215509" indent="0">
              <a:buNone/>
              <a:defRPr sz="2100"/>
            </a:lvl6pPr>
            <a:lvl7pPr marL="6258611" indent="0">
              <a:buNone/>
              <a:defRPr sz="2100"/>
            </a:lvl7pPr>
            <a:lvl8pPr marL="7301713" indent="0">
              <a:buNone/>
              <a:defRPr sz="2100"/>
            </a:lvl8pPr>
            <a:lvl9pPr marL="8344814" indent="0">
              <a:buNone/>
              <a:defRPr sz="21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191962" y="10585767"/>
            <a:ext cx="12832080" cy="124971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191962" y="1351226"/>
            <a:ext cx="12832080" cy="9073515"/>
          </a:xfrm>
        </p:spPr>
        <p:txBody>
          <a:bodyPr/>
          <a:lstStyle>
            <a:lvl1pPr marL="0" indent="0">
              <a:buNone/>
              <a:defRPr sz="7300"/>
            </a:lvl1pPr>
            <a:lvl2pPr marL="1043102" indent="0">
              <a:buNone/>
              <a:defRPr sz="6400"/>
            </a:lvl2pPr>
            <a:lvl3pPr marL="2086204" indent="0">
              <a:buNone/>
              <a:defRPr sz="5500"/>
            </a:lvl3pPr>
            <a:lvl4pPr marL="3129305" indent="0">
              <a:buNone/>
              <a:defRPr sz="4600"/>
            </a:lvl4pPr>
            <a:lvl5pPr marL="4172407" indent="0">
              <a:buNone/>
              <a:defRPr sz="4600"/>
            </a:lvl5pPr>
            <a:lvl6pPr marL="5215509" indent="0">
              <a:buNone/>
              <a:defRPr sz="4600"/>
            </a:lvl6pPr>
            <a:lvl7pPr marL="6258611" indent="0">
              <a:buNone/>
              <a:defRPr sz="4600"/>
            </a:lvl7pPr>
            <a:lvl8pPr marL="7301713" indent="0">
              <a:buNone/>
              <a:defRPr sz="4600"/>
            </a:lvl8pPr>
            <a:lvl9pPr marL="8344814" indent="0">
              <a:buNone/>
              <a:defRPr sz="46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191962" y="11835477"/>
            <a:ext cx="12832080" cy="1774795"/>
          </a:xfrm>
        </p:spPr>
        <p:txBody>
          <a:bodyPr/>
          <a:lstStyle>
            <a:lvl1pPr marL="0" indent="0">
              <a:buNone/>
              <a:defRPr sz="3200"/>
            </a:lvl1pPr>
            <a:lvl2pPr marL="1043102" indent="0">
              <a:buNone/>
              <a:defRPr sz="2700"/>
            </a:lvl2pPr>
            <a:lvl3pPr marL="2086204" indent="0">
              <a:buNone/>
              <a:defRPr sz="2300"/>
            </a:lvl3pPr>
            <a:lvl4pPr marL="3129305" indent="0">
              <a:buNone/>
              <a:defRPr sz="2100"/>
            </a:lvl4pPr>
            <a:lvl5pPr marL="4172407" indent="0">
              <a:buNone/>
              <a:defRPr sz="2100"/>
            </a:lvl5pPr>
            <a:lvl6pPr marL="5215509" indent="0">
              <a:buNone/>
              <a:defRPr sz="2100"/>
            </a:lvl6pPr>
            <a:lvl7pPr marL="6258611" indent="0">
              <a:buNone/>
              <a:defRPr sz="2100"/>
            </a:lvl7pPr>
            <a:lvl8pPr marL="7301713" indent="0">
              <a:buNone/>
              <a:defRPr sz="2100"/>
            </a:lvl8pPr>
            <a:lvl9pPr marL="8344814" indent="0">
              <a:buNone/>
              <a:defRPr sz="21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069340" y="605602"/>
            <a:ext cx="19248120" cy="2520421"/>
          </a:xfrm>
          <a:prstGeom prst="rect">
            <a:avLst/>
          </a:prstGeom>
        </p:spPr>
        <p:txBody>
          <a:bodyPr vert="horz" lIns="208620" tIns="104310" rIns="208620" bIns="10431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069340" y="3528591"/>
            <a:ext cx="19248120" cy="9980167"/>
          </a:xfrm>
          <a:prstGeom prst="rect">
            <a:avLst/>
          </a:prstGeom>
        </p:spPr>
        <p:txBody>
          <a:bodyPr vert="horz" lIns="208620" tIns="104310" rIns="208620" bIns="10431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069340" y="14016342"/>
            <a:ext cx="4990253" cy="805134"/>
          </a:xfrm>
          <a:prstGeom prst="rect">
            <a:avLst/>
          </a:prstGeom>
        </p:spPr>
        <p:txBody>
          <a:bodyPr vert="horz" lIns="208620" tIns="104310" rIns="208620" bIns="104310" rtlCol="0" anchor="ctr"/>
          <a:lstStyle>
            <a:lvl1pPr algn="l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2017/9/20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7307157" y="14016342"/>
            <a:ext cx="6772487" cy="805134"/>
          </a:xfrm>
          <a:prstGeom prst="rect">
            <a:avLst/>
          </a:prstGeom>
        </p:spPr>
        <p:txBody>
          <a:bodyPr vert="horz" lIns="208620" tIns="104310" rIns="208620" bIns="104310" rtlCol="0" anchor="ctr"/>
          <a:lstStyle>
            <a:lvl1pPr algn="ctr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15327207" y="14016342"/>
            <a:ext cx="4990253" cy="805134"/>
          </a:xfrm>
          <a:prstGeom prst="rect">
            <a:avLst/>
          </a:prstGeom>
        </p:spPr>
        <p:txBody>
          <a:bodyPr vert="horz" lIns="208620" tIns="104310" rIns="208620" bIns="104310" rtlCol="0" anchor="ctr"/>
          <a:lstStyle>
            <a:lvl1pPr algn="r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086204" rtl="0" eaLnBrk="1" latinLnBrk="0" hangingPunct="1">
        <a:spcBef>
          <a:spcPct val="0"/>
        </a:spcBef>
        <a:buNone/>
        <a:defRPr sz="10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82326" indent="-782326" algn="l" defTabSz="2086204" rtl="0" eaLnBrk="1" latinLnBrk="0" hangingPunct="1">
        <a:spcBef>
          <a:spcPct val="20000"/>
        </a:spcBef>
        <a:buFont typeface="Arial" pitchFamily="34" charset="0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1pPr>
      <a:lvl2pPr marL="1695040" indent="-651939" algn="l" defTabSz="2086204" rtl="0" eaLnBrk="1" latinLnBrk="0" hangingPunct="1">
        <a:spcBef>
          <a:spcPct val="20000"/>
        </a:spcBef>
        <a:buFont typeface="Arial" pitchFamily="34" charset="0"/>
        <a:buChar char="–"/>
        <a:defRPr sz="6400" kern="1200">
          <a:solidFill>
            <a:schemeClr val="tx1"/>
          </a:solidFill>
          <a:latin typeface="+mn-lt"/>
          <a:ea typeface="+mn-ea"/>
          <a:cs typeface="+mn-cs"/>
        </a:defRPr>
      </a:lvl2pPr>
      <a:lvl3pPr marL="2607755" indent="-521551" algn="l" defTabSz="2086204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3pPr>
      <a:lvl4pPr marL="3650856" indent="-521551" algn="l" defTabSz="2086204" rtl="0" eaLnBrk="1" latinLnBrk="0" hangingPunct="1">
        <a:spcBef>
          <a:spcPct val="20000"/>
        </a:spcBef>
        <a:buFont typeface="Arial" pitchFamily="34" charset="0"/>
        <a:buChar char="–"/>
        <a:defRPr sz="4600" kern="1200">
          <a:solidFill>
            <a:schemeClr val="tx1"/>
          </a:solidFill>
          <a:latin typeface="+mn-lt"/>
          <a:ea typeface="+mn-ea"/>
          <a:cs typeface="+mn-cs"/>
        </a:defRPr>
      </a:lvl4pPr>
      <a:lvl5pPr marL="4693958" indent="-521551" algn="l" defTabSz="2086204" rtl="0" eaLnBrk="1" latinLnBrk="0" hangingPunct="1">
        <a:spcBef>
          <a:spcPct val="20000"/>
        </a:spcBef>
        <a:buFont typeface="Arial" pitchFamily="34" charset="0"/>
        <a:buChar char="»"/>
        <a:defRPr sz="4600" kern="1200">
          <a:solidFill>
            <a:schemeClr val="tx1"/>
          </a:solidFill>
          <a:latin typeface="+mn-lt"/>
          <a:ea typeface="+mn-ea"/>
          <a:cs typeface="+mn-cs"/>
        </a:defRPr>
      </a:lvl5pPr>
      <a:lvl6pPr marL="5737060" indent="-521551" algn="l" defTabSz="2086204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6pPr>
      <a:lvl7pPr marL="6780162" indent="-521551" algn="l" defTabSz="2086204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7pPr>
      <a:lvl8pPr marL="7823264" indent="-521551" algn="l" defTabSz="2086204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8pPr>
      <a:lvl9pPr marL="8866365" indent="-521551" algn="l" defTabSz="2086204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1043102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2pPr>
      <a:lvl3pPr marL="2086204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3pPr>
      <a:lvl4pPr marL="3129305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4pPr>
      <a:lvl5pPr marL="4172407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5pPr>
      <a:lvl6pPr marL="5215509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6pPr>
      <a:lvl7pPr marL="6258611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7pPr>
      <a:lvl8pPr marL="7301713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8pPr>
      <a:lvl9pPr marL="8344814" algn="l" defTabSz="20862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 descr="未命名.png"/>
          <p:cNvPicPr>
            <a:picLocks noChangeAspect="1"/>
          </p:cNvPicPr>
          <p:nvPr/>
        </p:nvPicPr>
        <p:blipFill>
          <a:blip r:embed="rId2" cstate="print"/>
          <a:srcRect r="368"/>
          <a:stretch>
            <a:fillRect/>
          </a:stretch>
        </p:blipFill>
        <p:spPr>
          <a:xfrm>
            <a:off x="-35792" y="556226"/>
            <a:ext cx="21386800" cy="14061819"/>
          </a:xfrm>
          <a:prstGeom prst="rect">
            <a:avLst/>
          </a:prstGeom>
        </p:spPr>
      </p:pic>
      <p:sp>
        <p:nvSpPr>
          <p:cNvPr id="2" name="圓角矩形 1"/>
          <p:cNvSpPr/>
          <p:nvPr/>
        </p:nvSpPr>
        <p:spPr>
          <a:xfrm>
            <a:off x="396256" y="288454"/>
            <a:ext cx="4248472" cy="1296144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GA133</a:t>
            </a:r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座位表</a:t>
            </a:r>
            <a:endParaRPr lang="zh-TW" altLang="en-US" sz="4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</Words>
  <Application>Microsoft Office PowerPoint</Application>
  <PresentationFormat>自訂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微軟正黑體</vt:lpstr>
      <vt:lpstr>新細明體</vt:lpstr>
      <vt:lpstr>Arial</vt:lpstr>
      <vt:lpstr>Calibri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UEELAI</dc:creator>
  <cp:lastModifiedBy>Vivienne Lai</cp:lastModifiedBy>
  <cp:revision>3</cp:revision>
  <dcterms:created xsi:type="dcterms:W3CDTF">2014-10-29T03:35:50Z</dcterms:created>
  <dcterms:modified xsi:type="dcterms:W3CDTF">2017-09-20T03:07:21Z</dcterms:modified>
</cp:coreProperties>
</file>