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5119350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25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99590"/>
            <a:ext cx="12851448" cy="7444669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231355"/>
            <a:ext cx="11339513" cy="5162758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EF11-8833-434A-850A-B62AF3B4796D}" type="datetimeFigureOut">
              <a:rPr lang="zh-TW" altLang="en-US" smtClean="0"/>
              <a:t>2017/9/19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4F2-B596-4804-8FB8-B88D8C1BB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605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EF11-8833-434A-850A-B62AF3B4796D}" type="datetimeFigureOut">
              <a:rPr lang="zh-TW" altLang="en-US" smtClean="0"/>
              <a:t>2017/9/19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4F2-B596-4804-8FB8-B88D8C1BB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587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EF11-8833-434A-850A-B62AF3B4796D}" type="datetimeFigureOut">
              <a:rPr lang="zh-TW" altLang="en-US" smtClean="0"/>
              <a:t>2017/9/19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4F2-B596-4804-8FB8-B88D8C1BB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8144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EF11-8833-434A-850A-B62AF3B4796D}" type="datetimeFigureOut">
              <a:rPr lang="zh-TW" altLang="en-US" smtClean="0"/>
              <a:t>2017/9/19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4F2-B596-4804-8FB8-B88D8C1BB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068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/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EF11-8833-434A-850A-B62AF3B4796D}" type="datetimeFigureOut">
              <a:rPr lang="zh-TW" altLang="en-US" smtClean="0"/>
              <a:t>2017/9/19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4F2-B596-4804-8FB8-B88D8C1BB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754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EF11-8833-434A-850A-B62AF3B4796D}" type="datetimeFigureOut">
              <a:rPr lang="zh-TW" altLang="en-US" smtClean="0"/>
              <a:t>2017/9/19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4F2-B596-4804-8FB8-B88D8C1BB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348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EF11-8833-434A-850A-B62AF3B4796D}" type="datetimeFigureOut">
              <a:rPr lang="zh-TW" altLang="en-US" smtClean="0"/>
              <a:t>2017/9/19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4F2-B596-4804-8FB8-B88D8C1BB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176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EF11-8833-434A-850A-B62AF3B4796D}" type="datetimeFigureOut">
              <a:rPr lang="zh-TW" altLang="en-US" smtClean="0"/>
              <a:t>2017/9/19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4F2-B596-4804-8FB8-B88D8C1BB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4545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EF11-8833-434A-850A-B62AF3B4796D}" type="datetimeFigureOut">
              <a:rPr lang="zh-TW" altLang="en-US" smtClean="0"/>
              <a:t>2017/9/19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4F2-B596-4804-8FB8-B88D8C1BB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704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EF11-8833-434A-850A-B62AF3B4796D}" type="datetimeFigureOut">
              <a:rPr lang="zh-TW" altLang="en-US" smtClean="0"/>
              <a:t>2017/9/19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4F2-B596-4804-8FB8-B88D8C1BB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04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EF11-8833-434A-850A-B62AF3B4796D}" type="datetimeFigureOut">
              <a:rPr lang="zh-TW" altLang="en-US" smtClean="0"/>
              <a:t>2017/9/19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4F2-B596-4804-8FB8-B88D8C1BB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807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DEF11-8833-434A-850A-B62AF3B4796D}" type="datetimeFigureOut">
              <a:rPr lang="zh-TW" altLang="en-US" smtClean="0"/>
              <a:t>2017/9/19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014F2-B596-4804-8FB8-B88D8C1BB7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48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5" y="2037235"/>
            <a:ext cx="15120000" cy="17309154"/>
          </a:xfrm>
          <a:prstGeom prst="rect">
            <a:avLst/>
          </a:prstGeom>
        </p:spPr>
      </p:pic>
      <p:sp>
        <p:nvSpPr>
          <p:cNvPr id="5" name="矩形圖說文字 4"/>
          <p:cNvSpPr/>
          <p:nvPr/>
        </p:nvSpPr>
        <p:spPr>
          <a:xfrm>
            <a:off x="6634480" y="8493760"/>
            <a:ext cx="2570480" cy="1137920"/>
          </a:xfrm>
          <a:prstGeom prst="wedgeRectCallout">
            <a:avLst>
              <a:gd name="adj1" fmla="val -75773"/>
              <a:gd name="adj2" fmla="val 58840"/>
            </a:avLst>
          </a:prstGeom>
          <a:solidFill>
            <a:srgbClr val="C0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學生活動中心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表演廳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(GA133)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直線圖說文字 2 6"/>
          <p:cNvSpPr/>
          <p:nvPr/>
        </p:nvSpPr>
        <p:spPr>
          <a:xfrm>
            <a:off x="4602477" y="16591280"/>
            <a:ext cx="1676400" cy="599440"/>
          </a:xfrm>
          <a:prstGeom prst="borderCallout2">
            <a:avLst>
              <a:gd name="adj1" fmla="val -4979"/>
              <a:gd name="adj2" fmla="val 16329"/>
              <a:gd name="adj3" fmla="val -81250"/>
              <a:gd name="adj4" fmla="val 16060"/>
              <a:gd name="adj5" fmla="val -186347"/>
              <a:gd name="adj6" fmla="val -11283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您</a:t>
            </a: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在這裡</a:t>
            </a:r>
            <a:endParaRPr lang="zh-TW" altLang="en-US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L-圖案 7"/>
          <p:cNvSpPr/>
          <p:nvPr/>
        </p:nvSpPr>
        <p:spPr>
          <a:xfrm flipH="1">
            <a:off x="3759199" y="14427200"/>
            <a:ext cx="843278" cy="1036320"/>
          </a:xfrm>
          <a:prstGeom prst="corner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908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11</Words>
  <Application>Microsoft Office PowerPoint</Application>
  <PresentationFormat>自訂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Vivienne Lai</dc:creator>
  <cp:lastModifiedBy>Vivienne Lai</cp:lastModifiedBy>
  <cp:revision>2</cp:revision>
  <dcterms:created xsi:type="dcterms:W3CDTF">2017-09-19T06:26:33Z</dcterms:created>
  <dcterms:modified xsi:type="dcterms:W3CDTF">2017-09-19T06:38:28Z</dcterms:modified>
</cp:coreProperties>
</file>