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5119350" cy="21383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25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3499590"/>
            <a:ext cx="12851448" cy="7444669"/>
          </a:xfrm>
        </p:spPr>
        <p:txBody>
          <a:bodyPr anchor="b"/>
          <a:lstStyle>
            <a:lvl1pPr algn="ctr">
              <a:defRPr sz="992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11231355"/>
            <a:ext cx="11339513" cy="5162758"/>
          </a:xfrm>
        </p:spPr>
        <p:txBody>
          <a:bodyPr/>
          <a:lstStyle>
            <a:lvl1pPr marL="0" indent="0" algn="ctr">
              <a:buNone/>
              <a:defRPr sz="3968"/>
            </a:lvl1pPr>
            <a:lvl2pPr marL="755980" indent="0" algn="ctr">
              <a:buNone/>
              <a:defRPr sz="3307"/>
            </a:lvl2pPr>
            <a:lvl3pPr marL="1511960" indent="0" algn="ctr">
              <a:buNone/>
              <a:defRPr sz="2976"/>
            </a:lvl3pPr>
            <a:lvl4pPr marL="2267941" indent="0" algn="ctr">
              <a:buNone/>
              <a:defRPr sz="2646"/>
            </a:lvl4pPr>
            <a:lvl5pPr marL="3023921" indent="0" algn="ctr">
              <a:buNone/>
              <a:defRPr sz="2646"/>
            </a:lvl5pPr>
            <a:lvl6pPr marL="3779901" indent="0" algn="ctr">
              <a:buNone/>
              <a:defRPr sz="2646"/>
            </a:lvl6pPr>
            <a:lvl7pPr marL="4535881" indent="0" algn="ctr">
              <a:buNone/>
              <a:defRPr sz="2646"/>
            </a:lvl7pPr>
            <a:lvl8pPr marL="5291861" indent="0" algn="ctr">
              <a:buNone/>
              <a:defRPr sz="2646"/>
            </a:lvl8pPr>
            <a:lvl9pPr marL="6047842" indent="0" algn="ctr">
              <a:buNone/>
              <a:defRPr sz="2646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EF11-8833-434A-850A-B62AF3B4796D}" type="datetimeFigureOut">
              <a:rPr lang="zh-TW" altLang="en-US" smtClean="0"/>
              <a:t>2017/9/19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014F2-B596-4804-8FB8-B88D8C1BB7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8605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EF11-8833-434A-850A-B62AF3B4796D}" type="datetimeFigureOut">
              <a:rPr lang="zh-TW" altLang="en-US" smtClean="0"/>
              <a:t>2017/9/19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014F2-B596-4804-8FB8-B88D8C1BB7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5874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1138480"/>
            <a:ext cx="3260110" cy="18121634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1138480"/>
            <a:ext cx="9591338" cy="18121634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EF11-8833-434A-850A-B62AF3B4796D}" type="datetimeFigureOut">
              <a:rPr lang="zh-TW" altLang="en-US" smtClean="0"/>
              <a:t>2017/9/19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014F2-B596-4804-8FB8-B88D8C1BB7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8144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EF11-8833-434A-850A-B62AF3B4796D}" type="datetimeFigureOut">
              <a:rPr lang="zh-TW" altLang="en-US" smtClean="0"/>
              <a:t>2017/9/19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014F2-B596-4804-8FB8-B88D8C1BB7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0687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5331063"/>
            <a:ext cx="13040439" cy="8894992"/>
          </a:xfrm>
        </p:spPr>
        <p:txBody>
          <a:bodyPr anchor="b"/>
          <a:lstStyle>
            <a:lvl1pPr>
              <a:defRPr sz="992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14310205"/>
            <a:ext cx="13040439" cy="4677666"/>
          </a:xfrm>
        </p:spPr>
        <p:txBody>
          <a:bodyPr/>
          <a:lstStyle>
            <a:lvl1pPr marL="0" indent="0">
              <a:buNone/>
              <a:defRPr sz="3968">
                <a:solidFill>
                  <a:schemeClr val="tx1"/>
                </a:solidFill>
              </a:defRPr>
            </a:lvl1pPr>
            <a:lvl2pPr marL="755980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2pPr>
            <a:lvl3pPr marL="1511960" indent="0">
              <a:buNone/>
              <a:defRPr sz="2976">
                <a:solidFill>
                  <a:schemeClr val="tx1">
                    <a:tint val="75000"/>
                  </a:schemeClr>
                </a:solidFill>
              </a:defRPr>
            </a:lvl3pPr>
            <a:lvl4pPr marL="226794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4pPr>
            <a:lvl5pPr marL="302392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5pPr>
            <a:lvl6pPr marL="377990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6pPr>
            <a:lvl7pPr marL="453588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7pPr>
            <a:lvl8pPr marL="529186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8pPr>
            <a:lvl9pPr marL="6047842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EF11-8833-434A-850A-B62AF3B4796D}" type="datetimeFigureOut">
              <a:rPr lang="zh-TW" altLang="en-US" smtClean="0"/>
              <a:t>2017/9/19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014F2-B596-4804-8FB8-B88D8C1BB7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57545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5692400"/>
            <a:ext cx="6425724" cy="13567714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5692400"/>
            <a:ext cx="6425724" cy="13567714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EF11-8833-434A-850A-B62AF3B4796D}" type="datetimeFigureOut">
              <a:rPr lang="zh-TW" altLang="en-US" smtClean="0"/>
              <a:t>2017/9/19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014F2-B596-4804-8FB8-B88D8C1BB7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53486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138485"/>
            <a:ext cx="13040439" cy="4133179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5241960"/>
            <a:ext cx="6396193" cy="2569003"/>
          </a:xfrm>
        </p:spPr>
        <p:txBody>
          <a:bodyPr anchor="b"/>
          <a:lstStyle>
            <a:lvl1pPr marL="0" indent="0">
              <a:buNone/>
              <a:defRPr sz="3968" b="1"/>
            </a:lvl1pPr>
            <a:lvl2pPr marL="755980" indent="0">
              <a:buNone/>
              <a:defRPr sz="3307" b="1"/>
            </a:lvl2pPr>
            <a:lvl3pPr marL="1511960" indent="0">
              <a:buNone/>
              <a:defRPr sz="2976" b="1"/>
            </a:lvl3pPr>
            <a:lvl4pPr marL="2267941" indent="0">
              <a:buNone/>
              <a:defRPr sz="2646" b="1"/>
            </a:lvl4pPr>
            <a:lvl5pPr marL="3023921" indent="0">
              <a:buNone/>
              <a:defRPr sz="2646" b="1"/>
            </a:lvl5pPr>
            <a:lvl6pPr marL="3779901" indent="0">
              <a:buNone/>
              <a:defRPr sz="2646" b="1"/>
            </a:lvl6pPr>
            <a:lvl7pPr marL="4535881" indent="0">
              <a:buNone/>
              <a:defRPr sz="2646" b="1"/>
            </a:lvl7pPr>
            <a:lvl8pPr marL="5291861" indent="0">
              <a:buNone/>
              <a:defRPr sz="2646" b="1"/>
            </a:lvl8pPr>
            <a:lvl9pPr marL="6047842" indent="0">
              <a:buNone/>
              <a:defRPr sz="2646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7810963"/>
            <a:ext cx="6396193" cy="1148875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5241960"/>
            <a:ext cx="6427693" cy="2569003"/>
          </a:xfrm>
        </p:spPr>
        <p:txBody>
          <a:bodyPr anchor="b"/>
          <a:lstStyle>
            <a:lvl1pPr marL="0" indent="0">
              <a:buNone/>
              <a:defRPr sz="3968" b="1"/>
            </a:lvl1pPr>
            <a:lvl2pPr marL="755980" indent="0">
              <a:buNone/>
              <a:defRPr sz="3307" b="1"/>
            </a:lvl2pPr>
            <a:lvl3pPr marL="1511960" indent="0">
              <a:buNone/>
              <a:defRPr sz="2976" b="1"/>
            </a:lvl3pPr>
            <a:lvl4pPr marL="2267941" indent="0">
              <a:buNone/>
              <a:defRPr sz="2646" b="1"/>
            </a:lvl4pPr>
            <a:lvl5pPr marL="3023921" indent="0">
              <a:buNone/>
              <a:defRPr sz="2646" b="1"/>
            </a:lvl5pPr>
            <a:lvl6pPr marL="3779901" indent="0">
              <a:buNone/>
              <a:defRPr sz="2646" b="1"/>
            </a:lvl6pPr>
            <a:lvl7pPr marL="4535881" indent="0">
              <a:buNone/>
              <a:defRPr sz="2646" b="1"/>
            </a:lvl7pPr>
            <a:lvl8pPr marL="5291861" indent="0">
              <a:buNone/>
              <a:defRPr sz="2646" b="1"/>
            </a:lvl8pPr>
            <a:lvl9pPr marL="6047842" indent="0">
              <a:buNone/>
              <a:defRPr sz="2646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7810963"/>
            <a:ext cx="6427693" cy="1148875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EF11-8833-434A-850A-B62AF3B4796D}" type="datetimeFigureOut">
              <a:rPr lang="zh-TW" altLang="en-US" smtClean="0"/>
              <a:t>2017/9/19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014F2-B596-4804-8FB8-B88D8C1BB7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1760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EF11-8833-434A-850A-B62AF3B4796D}" type="datetimeFigureOut">
              <a:rPr lang="zh-TW" altLang="en-US" smtClean="0"/>
              <a:t>2017/9/19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014F2-B596-4804-8FB8-B88D8C1BB7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4545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EF11-8833-434A-850A-B62AF3B4796D}" type="datetimeFigureOut">
              <a:rPr lang="zh-TW" altLang="en-US" smtClean="0"/>
              <a:t>2017/9/19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014F2-B596-4804-8FB8-B88D8C1BB7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57043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425575"/>
            <a:ext cx="4876384" cy="4989513"/>
          </a:xfrm>
        </p:spPr>
        <p:txBody>
          <a:bodyPr anchor="b"/>
          <a:lstStyle>
            <a:lvl1pPr>
              <a:defRPr sz="529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3078850"/>
            <a:ext cx="7654171" cy="15196234"/>
          </a:xfrm>
        </p:spPr>
        <p:txBody>
          <a:bodyPr/>
          <a:lstStyle>
            <a:lvl1pPr>
              <a:defRPr sz="5291"/>
            </a:lvl1pPr>
            <a:lvl2pPr>
              <a:defRPr sz="4630"/>
            </a:lvl2pPr>
            <a:lvl3pPr>
              <a:defRPr sz="3968"/>
            </a:lvl3pPr>
            <a:lvl4pPr>
              <a:defRPr sz="3307"/>
            </a:lvl4pPr>
            <a:lvl5pPr>
              <a:defRPr sz="3307"/>
            </a:lvl5pPr>
            <a:lvl6pPr>
              <a:defRPr sz="3307"/>
            </a:lvl6pPr>
            <a:lvl7pPr>
              <a:defRPr sz="3307"/>
            </a:lvl7pPr>
            <a:lvl8pPr>
              <a:defRPr sz="3307"/>
            </a:lvl8pPr>
            <a:lvl9pPr>
              <a:defRPr sz="3307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6415088"/>
            <a:ext cx="4876384" cy="11884743"/>
          </a:xfrm>
        </p:spPr>
        <p:txBody>
          <a:bodyPr/>
          <a:lstStyle>
            <a:lvl1pPr marL="0" indent="0">
              <a:buNone/>
              <a:defRPr sz="2646"/>
            </a:lvl1pPr>
            <a:lvl2pPr marL="755980" indent="0">
              <a:buNone/>
              <a:defRPr sz="2315"/>
            </a:lvl2pPr>
            <a:lvl3pPr marL="1511960" indent="0">
              <a:buNone/>
              <a:defRPr sz="1984"/>
            </a:lvl3pPr>
            <a:lvl4pPr marL="2267941" indent="0">
              <a:buNone/>
              <a:defRPr sz="1654"/>
            </a:lvl4pPr>
            <a:lvl5pPr marL="3023921" indent="0">
              <a:buNone/>
              <a:defRPr sz="1654"/>
            </a:lvl5pPr>
            <a:lvl6pPr marL="3779901" indent="0">
              <a:buNone/>
              <a:defRPr sz="1654"/>
            </a:lvl6pPr>
            <a:lvl7pPr marL="4535881" indent="0">
              <a:buNone/>
              <a:defRPr sz="1654"/>
            </a:lvl7pPr>
            <a:lvl8pPr marL="5291861" indent="0">
              <a:buNone/>
              <a:defRPr sz="1654"/>
            </a:lvl8pPr>
            <a:lvl9pPr marL="6047842" indent="0">
              <a:buNone/>
              <a:defRPr sz="1654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EF11-8833-434A-850A-B62AF3B4796D}" type="datetimeFigureOut">
              <a:rPr lang="zh-TW" altLang="en-US" smtClean="0"/>
              <a:t>2017/9/19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014F2-B596-4804-8FB8-B88D8C1BB7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5049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425575"/>
            <a:ext cx="4876384" cy="4989513"/>
          </a:xfrm>
        </p:spPr>
        <p:txBody>
          <a:bodyPr anchor="b"/>
          <a:lstStyle>
            <a:lvl1pPr>
              <a:defRPr sz="529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3078850"/>
            <a:ext cx="7654171" cy="15196234"/>
          </a:xfrm>
        </p:spPr>
        <p:txBody>
          <a:bodyPr anchor="t"/>
          <a:lstStyle>
            <a:lvl1pPr marL="0" indent="0">
              <a:buNone/>
              <a:defRPr sz="5291"/>
            </a:lvl1pPr>
            <a:lvl2pPr marL="755980" indent="0">
              <a:buNone/>
              <a:defRPr sz="4630"/>
            </a:lvl2pPr>
            <a:lvl3pPr marL="1511960" indent="0">
              <a:buNone/>
              <a:defRPr sz="3968"/>
            </a:lvl3pPr>
            <a:lvl4pPr marL="2267941" indent="0">
              <a:buNone/>
              <a:defRPr sz="3307"/>
            </a:lvl4pPr>
            <a:lvl5pPr marL="3023921" indent="0">
              <a:buNone/>
              <a:defRPr sz="3307"/>
            </a:lvl5pPr>
            <a:lvl6pPr marL="3779901" indent="0">
              <a:buNone/>
              <a:defRPr sz="3307"/>
            </a:lvl6pPr>
            <a:lvl7pPr marL="4535881" indent="0">
              <a:buNone/>
              <a:defRPr sz="3307"/>
            </a:lvl7pPr>
            <a:lvl8pPr marL="5291861" indent="0">
              <a:buNone/>
              <a:defRPr sz="3307"/>
            </a:lvl8pPr>
            <a:lvl9pPr marL="6047842" indent="0">
              <a:buNone/>
              <a:defRPr sz="3307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6415088"/>
            <a:ext cx="4876384" cy="11884743"/>
          </a:xfrm>
        </p:spPr>
        <p:txBody>
          <a:bodyPr/>
          <a:lstStyle>
            <a:lvl1pPr marL="0" indent="0">
              <a:buNone/>
              <a:defRPr sz="2646"/>
            </a:lvl1pPr>
            <a:lvl2pPr marL="755980" indent="0">
              <a:buNone/>
              <a:defRPr sz="2315"/>
            </a:lvl2pPr>
            <a:lvl3pPr marL="1511960" indent="0">
              <a:buNone/>
              <a:defRPr sz="1984"/>
            </a:lvl3pPr>
            <a:lvl4pPr marL="2267941" indent="0">
              <a:buNone/>
              <a:defRPr sz="1654"/>
            </a:lvl4pPr>
            <a:lvl5pPr marL="3023921" indent="0">
              <a:buNone/>
              <a:defRPr sz="1654"/>
            </a:lvl5pPr>
            <a:lvl6pPr marL="3779901" indent="0">
              <a:buNone/>
              <a:defRPr sz="1654"/>
            </a:lvl6pPr>
            <a:lvl7pPr marL="4535881" indent="0">
              <a:buNone/>
              <a:defRPr sz="1654"/>
            </a:lvl7pPr>
            <a:lvl8pPr marL="5291861" indent="0">
              <a:buNone/>
              <a:defRPr sz="1654"/>
            </a:lvl8pPr>
            <a:lvl9pPr marL="6047842" indent="0">
              <a:buNone/>
              <a:defRPr sz="1654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EF11-8833-434A-850A-B62AF3B4796D}" type="datetimeFigureOut">
              <a:rPr lang="zh-TW" altLang="en-US" smtClean="0"/>
              <a:t>2017/9/19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014F2-B596-4804-8FB8-B88D8C1BB7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8077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1138485"/>
            <a:ext cx="13040439" cy="41331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5692400"/>
            <a:ext cx="13040439" cy="13567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19819457"/>
            <a:ext cx="340185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9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6DEF11-8833-434A-850A-B62AF3B4796D}" type="datetimeFigureOut">
              <a:rPr lang="zh-TW" altLang="en-US" smtClean="0"/>
              <a:t>2017/9/19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19819457"/>
            <a:ext cx="5102781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9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19819457"/>
            <a:ext cx="340185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014F2-B596-4804-8FB8-B88D8C1BB7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4482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511960" rtl="0" eaLnBrk="1" latinLnBrk="0" hangingPunct="1">
        <a:lnSpc>
          <a:spcPct val="90000"/>
        </a:lnSpc>
        <a:spcBef>
          <a:spcPct val="0"/>
        </a:spcBef>
        <a:buNone/>
        <a:defRPr sz="72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7990" indent="-377990" algn="l" defTabSz="1511960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4630" kern="1200">
          <a:solidFill>
            <a:schemeClr val="tx1"/>
          </a:solidFill>
          <a:latin typeface="+mn-lt"/>
          <a:ea typeface="+mn-ea"/>
          <a:cs typeface="+mn-cs"/>
        </a:defRPr>
      </a:lvl1pPr>
      <a:lvl2pPr marL="1133970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2pPr>
      <a:lvl3pPr marL="188995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3pPr>
      <a:lvl4pPr marL="264593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4pPr>
      <a:lvl5pPr marL="340191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5pPr>
      <a:lvl6pPr marL="415789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6pPr>
      <a:lvl7pPr marL="491387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7pPr>
      <a:lvl8pPr marL="5669852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8pPr>
      <a:lvl9pPr marL="6425832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55980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2pPr>
      <a:lvl3pPr marL="1511960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3pPr>
      <a:lvl4pPr marL="226794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4pPr>
      <a:lvl5pPr marL="302392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5pPr>
      <a:lvl6pPr marL="377990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6pPr>
      <a:lvl7pPr marL="453588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7pPr>
      <a:lvl8pPr marL="529186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8pPr>
      <a:lvl9pPr marL="6047842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5" y="2037235"/>
            <a:ext cx="15120000" cy="17309154"/>
          </a:xfrm>
          <a:prstGeom prst="rect">
            <a:avLst/>
          </a:prstGeom>
        </p:spPr>
      </p:pic>
      <p:sp>
        <p:nvSpPr>
          <p:cNvPr id="5" name="矩形圖說文字 4"/>
          <p:cNvSpPr/>
          <p:nvPr/>
        </p:nvSpPr>
        <p:spPr>
          <a:xfrm>
            <a:off x="6634480" y="8493760"/>
            <a:ext cx="2570480" cy="1137920"/>
          </a:xfrm>
          <a:prstGeom prst="wedgeRectCallout">
            <a:avLst>
              <a:gd name="adj1" fmla="val -75773"/>
              <a:gd name="adj2" fmla="val 58840"/>
            </a:avLst>
          </a:prstGeom>
          <a:solidFill>
            <a:srgbClr val="C00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學生活動中心</a:t>
            </a:r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表演廳</a:t>
            </a:r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(GA133)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zh-TW" altLang="en-US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直線圖說文字 2 6"/>
          <p:cNvSpPr/>
          <p:nvPr/>
        </p:nvSpPr>
        <p:spPr>
          <a:xfrm>
            <a:off x="4602477" y="16591280"/>
            <a:ext cx="1676400" cy="599440"/>
          </a:xfrm>
          <a:prstGeom prst="borderCallout2">
            <a:avLst>
              <a:gd name="adj1" fmla="val -4979"/>
              <a:gd name="adj2" fmla="val 16329"/>
              <a:gd name="adj3" fmla="val -81250"/>
              <a:gd name="adj4" fmla="val 16060"/>
              <a:gd name="adj5" fmla="val -186347"/>
              <a:gd name="adj6" fmla="val -11283"/>
            </a:avLst>
          </a:prstGeom>
          <a:ln w="76200"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您</a:t>
            </a:r>
            <a:r>
              <a:rPr lang="zh-TW" altLang="en-US" sz="28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在這裡</a:t>
            </a:r>
            <a:endParaRPr lang="zh-TW" altLang="en-US" sz="28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L-圖案 7"/>
          <p:cNvSpPr/>
          <p:nvPr/>
        </p:nvSpPr>
        <p:spPr>
          <a:xfrm flipH="1">
            <a:off x="3759199" y="14427200"/>
            <a:ext cx="843278" cy="1036320"/>
          </a:xfrm>
          <a:prstGeom prst="corner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9087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11</Words>
  <Application>Microsoft Office PowerPoint</Application>
  <PresentationFormat>自訂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Vivienne Lai</dc:creator>
  <cp:lastModifiedBy>Vivienne Lai</cp:lastModifiedBy>
  <cp:revision>2</cp:revision>
  <dcterms:created xsi:type="dcterms:W3CDTF">2017-09-19T06:26:33Z</dcterms:created>
  <dcterms:modified xsi:type="dcterms:W3CDTF">2017-09-19T06:38:28Z</dcterms:modified>
</cp:coreProperties>
</file>